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7" r:id="rId2"/>
    <p:sldId id="261" r:id="rId3"/>
    <p:sldId id="266" r:id="rId4"/>
    <p:sldId id="262" r:id="rId5"/>
    <p:sldId id="259" r:id="rId6"/>
    <p:sldId id="263" r:id="rId7"/>
    <p:sldId id="258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1A9D2-3075-4FFC-8867-C46EF84F6C51}" type="datetimeFigureOut">
              <a:rPr lang="de-DE" smtClean="0"/>
              <a:t>19.06.2010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88AF6-5B92-4F93-B95F-41D45D83D2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351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B731E-9194-4543-BC99-BDF1BFFBC846}" type="datetimeFigureOut">
              <a:rPr lang="de-CH" smtClean="0"/>
              <a:pPr/>
              <a:t>19.06.2010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1BB01-88B0-4006-964E-2CC722AB4E48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sz="3600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L</a:t>
            </a: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‘ </a:t>
            </a:r>
            <a:r>
              <a:rPr lang="de-CH" sz="3600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Aquila</a:t>
            </a: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b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</a:br>
            <a:r>
              <a:rPr lang="de-CH" sz="24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24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1772816"/>
            <a:ext cx="7704856" cy="4752528"/>
          </a:xfrm>
        </p:spPr>
        <p:txBody>
          <a:bodyPr>
            <a:normAutofit/>
          </a:bodyPr>
          <a:lstStyle/>
          <a:p>
            <a:pPr algn="l"/>
            <a:endParaRPr lang="de-CH" dirty="0" smtClean="0"/>
          </a:p>
          <a:p>
            <a:endParaRPr lang="de-CH" dirty="0"/>
          </a:p>
        </p:txBody>
      </p:sp>
      <p:pic>
        <p:nvPicPr>
          <p:cNvPr id="4" name="Grafik 3" descr="IMG_2903 Kop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1988840"/>
            <a:ext cx="2538282" cy="3384376"/>
          </a:xfrm>
          <a:prstGeom prst="rect">
            <a:avLst/>
          </a:prstGeom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611560" y="5661248"/>
            <a:ext cx="7772400" cy="936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683568" y="5949280"/>
            <a:ext cx="77724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Preis </a:t>
            </a:r>
            <a:r>
              <a:rPr kumimoji="0" lang="de-CH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Prix-Vision</a:t>
            </a: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2009, </a:t>
            </a: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Preisgeld CHF 30‘000.-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CH" sz="2400" dirty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1772816"/>
            <a:ext cx="7704856" cy="4752528"/>
          </a:xfrm>
        </p:spPr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chemeClr val="tx1">
                    <a:lumMod val="65000"/>
                  </a:schemeClr>
                </a:solidFill>
              </a:rPr>
              <a:t>Projekt:</a:t>
            </a:r>
            <a:r>
              <a:rPr lang="de-CH" dirty="0" smtClean="0"/>
              <a:t> 	Polyfunktionale Halle 25 x 8 m.</a:t>
            </a:r>
          </a:p>
          <a:p>
            <a:pPr algn="l"/>
            <a:r>
              <a:rPr lang="de-CH" dirty="0"/>
              <a:t>	</a:t>
            </a:r>
            <a:r>
              <a:rPr lang="de-CH" dirty="0" smtClean="0"/>
              <a:t>	</a:t>
            </a:r>
            <a:r>
              <a:rPr lang="de-CH" dirty="0" err="1" smtClean="0"/>
              <a:t>Collefracido</a:t>
            </a:r>
            <a:r>
              <a:rPr lang="de-CH" dirty="0" smtClean="0"/>
              <a:t> (AQ).</a:t>
            </a:r>
          </a:p>
          <a:p>
            <a:pPr algn="l"/>
            <a:r>
              <a:rPr lang="de-CH" dirty="0" smtClean="0">
                <a:solidFill>
                  <a:schemeClr val="tx1">
                    <a:lumMod val="65000"/>
                  </a:schemeClr>
                </a:solidFill>
              </a:rPr>
              <a:t>Ziel:</a:t>
            </a:r>
            <a:r>
              <a:rPr lang="de-CH" dirty="0" smtClean="0"/>
              <a:t>		-Treffpunkt für Dorfbewohner.</a:t>
            </a:r>
          </a:p>
          <a:p>
            <a:pPr algn="l"/>
            <a:r>
              <a:rPr lang="de-CH" dirty="0"/>
              <a:t>	</a:t>
            </a:r>
            <a:r>
              <a:rPr lang="de-CH" dirty="0" smtClean="0"/>
              <a:t>	-Sportangebot für Kinder, 				  Jugendliche + Erwachsene.</a:t>
            </a:r>
          </a:p>
          <a:p>
            <a:pPr algn="l"/>
            <a:r>
              <a:rPr lang="de-CH" dirty="0"/>
              <a:t>	</a:t>
            </a:r>
            <a:r>
              <a:rPr lang="de-CH" dirty="0" smtClean="0"/>
              <a:t>	-Temporärer Ersatz für Kirche.</a:t>
            </a:r>
          </a:p>
          <a:p>
            <a:pPr algn="l"/>
            <a:r>
              <a:rPr lang="de-CH" dirty="0" smtClean="0">
                <a:solidFill>
                  <a:schemeClr val="tx1">
                    <a:lumMod val="65000"/>
                  </a:schemeClr>
                </a:solidFill>
              </a:rPr>
              <a:t>Kosten:</a:t>
            </a:r>
            <a:r>
              <a:rPr lang="de-CH" dirty="0" smtClean="0"/>
              <a:t> 	160‘000.- €, 100% Spendegelder.</a:t>
            </a:r>
          </a:p>
          <a:p>
            <a:pPr algn="l"/>
            <a:r>
              <a:rPr lang="de-CH" dirty="0" smtClean="0">
                <a:solidFill>
                  <a:schemeClr val="tx1">
                    <a:lumMod val="65000"/>
                  </a:schemeClr>
                </a:solidFill>
              </a:rPr>
              <a:t>Gründung:</a:t>
            </a:r>
            <a:r>
              <a:rPr lang="de-CH" dirty="0" smtClean="0"/>
              <a:t> </a:t>
            </a:r>
            <a:r>
              <a:rPr lang="de-CH" dirty="0" err="1" smtClean="0"/>
              <a:t>Associazione</a:t>
            </a:r>
            <a:r>
              <a:rPr lang="de-CH" dirty="0" smtClean="0"/>
              <a:t> 6 Aprile (Verein).</a:t>
            </a:r>
          </a:p>
          <a:p>
            <a:pPr algn="l"/>
            <a:endParaRPr lang="de-CH" dirty="0" smtClean="0"/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1772816"/>
            <a:ext cx="7704856" cy="4752528"/>
          </a:xfrm>
        </p:spPr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chemeClr val="tx1">
                    <a:lumMod val="50000"/>
                  </a:schemeClr>
                </a:solidFill>
              </a:rPr>
              <a:t>Projekt: </a:t>
            </a:r>
            <a:r>
              <a:rPr lang="de-CH" dirty="0" err="1" smtClean="0">
                <a:solidFill>
                  <a:schemeClr val="tx1">
                    <a:lumMod val="50000"/>
                  </a:schemeClr>
                </a:solidFill>
              </a:rPr>
              <a:t>Sala</a:t>
            </a:r>
            <a:r>
              <a:rPr lang="de-CH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CH" dirty="0" err="1" smtClean="0">
                <a:solidFill>
                  <a:schemeClr val="tx1">
                    <a:lumMod val="50000"/>
                  </a:schemeClr>
                </a:solidFill>
              </a:rPr>
              <a:t>polifunzionale</a:t>
            </a:r>
            <a:r>
              <a:rPr lang="de-CH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de-CH" dirty="0" err="1" smtClean="0">
                <a:solidFill>
                  <a:schemeClr val="tx1">
                    <a:lumMod val="50000"/>
                  </a:schemeClr>
                </a:solidFill>
              </a:rPr>
              <a:t>Collefracido</a:t>
            </a:r>
            <a:r>
              <a:rPr lang="de-CH" dirty="0" smtClean="0"/>
              <a:t>	</a:t>
            </a:r>
          </a:p>
          <a:p>
            <a:endParaRPr lang="de-CH" dirty="0"/>
          </a:p>
        </p:txBody>
      </p:sp>
      <p:pic>
        <p:nvPicPr>
          <p:cNvPr id="4" name="Grafik 3" descr="IMG_282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71601" y="2420888"/>
            <a:ext cx="7127776" cy="4076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b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1772816"/>
            <a:ext cx="7704856" cy="4752528"/>
          </a:xfrm>
        </p:spPr>
        <p:txBody>
          <a:bodyPr>
            <a:normAutofit/>
          </a:bodyPr>
          <a:lstStyle/>
          <a:p>
            <a:pPr algn="l"/>
            <a:endParaRPr lang="de-CH" dirty="0" smtClean="0"/>
          </a:p>
          <a:p>
            <a:endParaRPr lang="de-CH" dirty="0"/>
          </a:p>
        </p:txBody>
      </p:sp>
      <p:sp>
        <p:nvSpPr>
          <p:cNvPr id="7" name="Untertitel 2"/>
          <p:cNvSpPr txBox="1">
            <a:spLocks/>
          </p:cNvSpPr>
          <p:nvPr/>
        </p:nvSpPr>
        <p:spPr>
          <a:xfrm>
            <a:off x="1043608" y="1988840"/>
            <a:ext cx="7704856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Einige Daten zu </a:t>
            </a:r>
            <a:r>
              <a:rPr kumimoji="0" lang="de-CH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Collefracido</a:t>
            </a: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de-CH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CH" sz="3200" dirty="0" smtClean="0">
                <a:solidFill>
                  <a:schemeClr val="tx1">
                    <a:tint val="75000"/>
                  </a:schemeClr>
                </a:solidFill>
              </a:rPr>
              <a:t>erstmals um 600 n. Chr. erwähnt.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Schriftlich</a:t>
            </a:r>
            <a:r>
              <a:rPr kumimoji="0" lang="de-CH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erwähntes B</a:t>
            </a: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eben 1703.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de-CH" sz="3200" dirty="0" smtClean="0">
                <a:solidFill>
                  <a:schemeClr val="tx1">
                    <a:tint val="75000"/>
                  </a:schemeClr>
                </a:solidFill>
              </a:rPr>
              <a:t>Erdbeben 1915.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Erdbeben 2009 (6. April,</a:t>
            </a:r>
            <a:r>
              <a:rPr kumimoji="0" lang="de-CH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03.32).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CH" sz="3200" baseline="0" dirty="0">
                <a:solidFill>
                  <a:schemeClr val="tx1">
                    <a:tint val="75000"/>
                  </a:schemeClr>
                </a:solidFill>
              </a:rPr>
              <a:t>	</a:t>
            </a:r>
            <a:r>
              <a:rPr lang="de-CH" sz="3200" baseline="0" dirty="0" smtClean="0">
                <a:solidFill>
                  <a:schemeClr val="tx1">
                    <a:tint val="75000"/>
                  </a:schemeClr>
                </a:solidFill>
              </a:rPr>
              <a:t>Richter-Skala 6.3.</a:t>
            </a:r>
            <a:endParaRPr kumimoji="0" lang="de-C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C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C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b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99592" y="1916832"/>
            <a:ext cx="7992888" cy="468052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de-CH" dirty="0" err="1" smtClean="0"/>
              <a:t>Collefracido</a:t>
            </a:r>
            <a:r>
              <a:rPr lang="de-CH" dirty="0" smtClean="0"/>
              <a:t> (AQ), Abruzzen, Italien. 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160 Einwohner, davon immer noch 20 Obdachlose.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11 km von </a:t>
            </a:r>
            <a:r>
              <a:rPr lang="de-CH" dirty="0" err="1" smtClean="0"/>
              <a:t>L‘Aquila</a:t>
            </a:r>
            <a:r>
              <a:rPr lang="de-CH" dirty="0" smtClean="0"/>
              <a:t>, 300 m Luftlinie vom  Epizentrum entfernt.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770 </a:t>
            </a:r>
            <a:r>
              <a:rPr lang="de-CH" dirty="0" err="1" smtClean="0"/>
              <a:t>m.ü.M</a:t>
            </a:r>
            <a:r>
              <a:rPr lang="de-CH" dirty="0" smtClean="0"/>
              <a:t>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Am Fusse des Gran </a:t>
            </a:r>
            <a:r>
              <a:rPr lang="de-CH" dirty="0" err="1" smtClean="0"/>
              <a:t>Sasso</a:t>
            </a:r>
            <a:r>
              <a:rPr lang="de-CH" dirty="0" smtClean="0"/>
              <a:t> (2916 </a:t>
            </a:r>
            <a:r>
              <a:rPr lang="de-CH" dirty="0" err="1" smtClean="0"/>
              <a:t>m.ü.M</a:t>
            </a:r>
            <a:r>
              <a:rPr lang="de-CH" dirty="0" smtClean="0"/>
              <a:t>)</a:t>
            </a:r>
          </a:p>
          <a:p>
            <a:pPr algn="l"/>
            <a:endParaRPr lang="de-CH" sz="4000" dirty="0" smtClean="0"/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b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7992888" cy="4680520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tx1">
                    <a:lumMod val="50000"/>
                  </a:schemeClr>
                </a:solidFill>
              </a:rPr>
              <a:t>Die Zeltunterkunft:</a:t>
            </a:r>
          </a:p>
          <a:p>
            <a:endParaRPr lang="de-CH" dirty="0"/>
          </a:p>
        </p:txBody>
      </p:sp>
      <p:pic>
        <p:nvPicPr>
          <p:cNvPr id="1026" name="Picture 2" descr="http://www.collefracido.it/100_27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780928"/>
            <a:ext cx="4762500" cy="357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b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99592" y="1916832"/>
            <a:ext cx="7488832" cy="453650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e-CH" dirty="0" smtClean="0">
                <a:solidFill>
                  <a:schemeClr val="tx1">
                    <a:lumMod val="50000"/>
                  </a:schemeClr>
                </a:solidFill>
              </a:rPr>
              <a:t>Einige Projektzahlen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2 Begleitpersonen.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9 Lernende Sanitärinstallateure.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2200 km mit </a:t>
            </a:r>
            <a:r>
              <a:rPr lang="de-CH" dirty="0" err="1" smtClean="0"/>
              <a:t>Vmax</a:t>
            </a:r>
            <a:r>
              <a:rPr lang="de-CH" dirty="0" smtClean="0"/>
              <a:t> = 97 km/h.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29 Stunden Fahrt.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>
                <a:solidFill>
                  <a:schemeClr val="tx1"/>
                </a:solidFill>
              </a:rPr>
              <a:t>290 m</a:t>
            </a:r>
            <a:r>
              <a:rPr lang="de-CH" dirty="0" smtClean="0"/>
              <a:t> Rohr verlegt. 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Benötigte Montagezeit: 22 h.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Geleistete Arbeitsstunden total: </a:t>
            </a:r>
            <a:r>
              <a:rPr lang="de-CH" dirty="0" smtClean="0">
                <a:solidFill>
                  <a:schemeClr val="tx1"/>
                </a:solidFill>
              </a:rPr>
              <a:t>450 h.</a:t>
            </a:r>
          </a:p>
          <a:p>
            <a:pPr algn="l">
              <a:buFont typeface="Arial" pitchFamily="34" charset="0"/>
              <a:buChar char="•"/>
            </a:pPr>
            <a:r>
              <a:rPr lang="de-CH" dirty="0" smtClean="0"/>
              <a:t>Warme Mahlzeiten: Total 110 Portionen.</a:t>
            </a:r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b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99592" y="1916832"/>
            <a:ext cx="7488832" cy="453650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de-CH" dirty="0" smtClean="0">
                <a:solidFill>
                  <a:schemeClr val="tx1">
                    <a:lumMod val="50000"/>
                  </a:schemeClr>
                </a:solidFill>
              </a:rPr>
              <a:t>Ablauf der Projektwoche:</a:t>
            </a:r>
          </a:p>
          <a:p>
            <a:pPr algn="l"/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C000" mc:Ignorable=""/>
                </a:solidFill>
              </a:rPr>
              <a:t>26.4.2010</a:t>
            </a:r>
            <a:r>
              <a:rPr lang="de-CH" dirty="0" smtClean="0"/>
              <a:t>  Anreise</a:t>
            </a:r>
          </a:p>
          <a:p>
            <a:pPr algn="l"/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C000" mc:Ignorable=""/>
                </a:solidFill>
              </a:rPr>
              <a:t>27.04.2010 - 29.04.2010</a:t>
            </a:r>
          </a:p>
          <a:p>
            <a:pPr algn="l"/>
            <a:r>
              <a:rPr lang="de-CH" dirty="0" smtClean="0"/>
              <a:t>Installationsarbeiten der Wasser-, Abwasser- und Heizungsleitungen.</a:t>
            </a:r>
          </a:p>
          <a:p>
            <a:pPr algn="l"/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C000" mc:Ignorable=""/>
                </a:solidFill>
              </a:rPr>
              <a:t>28.04.2010</a:t>
            </a:r>
          </a:p>
          <a:p>
            <a:pPr algn="l"/>
            <a:r>
              <a:rPr lang="de-CH" dirty="0" smtClean="0"/>
              <a:t>Besichtigung des Dorfkerns von </a:t>
            </a:r>
            <a:r>
              <a:rPr lang="de-CH" dirty="0" err="1" smtClean="0"/>
              <a:t>Collefracido</a:t>
            </a:r>
            <a:r>
              <a:rPr lang="de-CH" dirty="0" smtClean="0"/>
              <a:t>.</a:t>
            </a:r>
          </a:p>
          <a:p>
            <a:pPr algn="l"/>
            <a:r>
              <a:rPr lang="de-CH" dirty="0" smtClean="0"/>
              <a:t>Besuch einer </a:t>
            </a:r>
            <a:r>
              <a:rPr lang="de-CH" dirty="0" err="1" smtClean="0"/>
              <a:t>Cantina</a:t>
            </a:r>
            <a:r>
              <a:rPr lang="de-CH" dirty="0" smtClean="0"/>
              <a:t> (Degustation </a:t>
            </a:r>
            <a:r>
              <a:rPr lang="de-CH" dirty="0" err="1" smtClean="0"/>
              <a:t>Crudo</a:t>
            </a:r>
            <a:r>
              <a:rPr lang="de-CH" dirty="0" smtClean="0"/>
              <a:t> + </a:t>
            </a:r>
            <a:r>
              <a:rPr lang="de-CH" dirty="0" err="1" smtClean="0"/>
              <a:t>Vino</a:t>
            </a:r>
            <a:r>
              <a:rPr lang="de-CH" dirty="0" smtClean="0"/>
              <a:t>)</a:t>
            </a:r>
          </a:p>
          <a:p>
            <a:pPr algn="l"/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C000" mc:Ignorable=""/>
                </a:solidFill>
              </a:rPr>
              <a:t>29.04.2010</a:t>
            </a:r>
          </a:p>
          <a:p>
            <a:pPr algn="l"/>
            <a:r>
              <a:rPr lang="de-CH" dirty="0" smtClean="0"/>
              <a:t>Besichtigung des Stadtzentrums von </a:t>
            </a:r>
            <a:r>
              <a:rPr lang="de-CH" dirty="0" err="1" smtClean="0"/>
              <a:t>L‘Aquila</a:t>
            </a:r>
            <a:r>
              <a:rPr lang="de-CH" dirty="0" smtClean="0"/>
              <a:t> </a:t>
            </a:r>
          </a:p>
          <a:p>
            <a:pPr algn="l"/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C000" mc:Ignorable=""/>
                </a:solidFill>
              </a:rPr>
              <a:t>30.04.2010</a:t>
            </a:r>
            <a:r>
              <a:rPr lang="de-CH" dirty="0" smtClean="0"/>
              <a:t> Rückreise</a:t>
            </a:r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b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7488832" cy="4536504"/>
          </a:xfrm>
        </p:spPr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chemeClr val="tx1">
                    <a:lumMod val="50000"/>
                  </a:schemeClr>
                </a:solidFill>
              </a:rPr>
              <a:t>Das Projektteam:</a:t>
            </a:r>
          </a:p>
          <a:p>
            <a:endParaRPr lang="de-CH" dirty="0"/>
          </a:p>
        </p:txBody>
      </p:sp>
      <p:pic>
        <p:nvPicPr>
          <p:cNvPr id="4" name="Grafik 3" descr="IMG_2774 Kopie_bearbeitet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71600" y="2204864"/>
            <a:ext cx="7128792" cy="4469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Hilfsprojekt „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Acqua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 per </a:t>
            </a:r>
            <a:r>
              <a:rPr lang="de-CH" dirty="0" err="1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L‘Aquila</a:t>
            </a:r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“</a:t>
            </a:r>
            <a:b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</a:br>
            <a:r>
              <a:rPr lang="de-CH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26.-30.4.2010</a:t>
            </a:r>
            <a:endParaRPr lang="de-CH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99592" y="1916832"/>
            <a:ext cx="8064896" cy="4536504"/>
          </a:xfrm>
        </p:spPr>
        <p:txBody>
          <a:bodyPr>
            <a:normAutofit/>
          </a:bodyPr>
          <a:lstStyle/>
          <a:p>
            <a:pPr algn="l"/>
            <a:endParaRPr lang="de-CH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l"/>
            <a:r>
              <a:rPr lang="de-CH" dirty="0" smtClean="0">
                <a:solidFill>
                  <a:schemeClr val="tx1">
                    <a:lumMod val="50000"/>
                  </a:schemeClr>
                </a:solidFill>
              </a:rPr>
              <a:t>Die Sponsoren:</a:t>
            </a:r>
          </a:p>
          <a:p>
            <a:pPr algn="l"/>
            <a:r>
              <a:rPr lang="de-CH" sz="2400" dirty="0" err="1" smtClean="0">
                <a:solidFill>
                  <a:schemeClr val="tx1">
                    <a:lumMod val="50000"/>
                  </a:schemeClr>
                </a:solidFill>
              </a:rPr>
              <a:t>Rehau</a:t>
            </a:r>
            <a:r>
              <a:rPr lang="de-CH" sz="2400" dirty="0" smtClean="0">
                <a:solidFill>
                  <a:schemeClr val="tx1">
                    <a:lumMod val="50000"/>
                  </a:schemeClr>
                </a:solidFill>
              </a:rPr>
              <a:t> (Schweiz) AG		Leihgabe Spezialwerkzeuge</a:t>
            </a:r>
          </a:p>
          <a:p>
            <a:pPr algn="l"/>
            <a:r>
              <a:rPr lang="de-CH" sz="2400" dirty="0" smtClean="0">
                <a:solidFill>
                  <a:schemeClr val="tx1">
                    <a:lumMod val="50000"/>
                  </a:schemeClr>
                </a:solidFill>
              </a:rPr>
              <a:t>A-Z Vermietungen SH		Vergünstigung Fahrzeugmiete</a:t>
            </a:r>
          </a:p>
          <a:p>
            <a:pPr algn="l"/>
            <a:r>
              <a:rPr lang="de-CH" sz="2400" dirty="0" smtClean="0">
                <a:solidFill>
                  <a:schemeClr val="tx1">
                    <a:lumMod val="50000"/>
                  </a:schemeClr>
                </a:solidFill>
              </a:rPr>
              <a:t>STFW Winterthur		Werkzeugleihgabe</a:t>
            </a:r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8064896" cy="4032448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</a:rPr>
              <a:t>Offizieller Projektabschluss 1.  Juli 2010:</a:t>
            </a:r>
          </a:p>
        </p:txBody>
      </p:sp>
      <p:pic>
        <p:nvPicPr>
          <p:cNvPr id="4" name="Grafik 3" descr="IMG_2872 Kop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412776"/>
            <a:ext cx="5976664" cy="4482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Bildschirmpräsentation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Larissa-Design</vt:lpstr>
      <vt:lpstr>Hilfsprojekt „Acqua per L‘ Aquila“ 26.-30.4.2010</vt:lpstr>
      <vt:lpstr>Hilfsprojekt „Acqua per L‘Aquila“ 26.-30.4.2010</vt:lpstr>
      <vt:lpstr>Hilfsprojekt „Acqua per L‘Aquila“ 26.-30.4.2010</vt:lpstr>
      <vt:lpstr>Hilfsprojekt „Acqua per L‘Aquila“ 26.-30.4.2010</vt:lpstr>
      <vt:lpstr>Hilfsprojekt „Acqua per L‘Aquila“ 26.-30.4.2010</vt:lpstr>
      <vt:lpstr>Hilfsprojekt „Acqua per L‘Aquila“ 26.-30.4.2010</vt:lpstr>
      <vt:lpstr>Hilfsprojekt „Acqua per L‘Aquila“ 26.-30.4.2010</vt:lpstr>
      <vt:lpstr>Hilfsprojekt „Acqua per L‘Aquila“ 26.-30.4.2010</vt:lpstr>
      <vt:lpstr>Hilfsprojekt „Acqua per L‘Aquila“ 26.-30.4.2010</vt:lpstr>
      <vt:lpstr>Hilfsprojekt „Acqua per L‘Aquila“ 26.-30.4.2010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Hilfsprojekt „Acqua per L‘Aquila“ 26.-30.4.2010</dc:title>
  <dc:creator>Masciali</dc:creator>
  <cp:lastModifiedBy>masciali</cp:lastModifiedBy>
  <cp:revision>29</cp:revision>
  <dcterms:created xsi:type="dcterms:W3CDTF">2010-06-16T16:56:12Z</dcterms:created>
  <dcterms:modified xsi:type="dcterms:W3CDTF">2010-06-19T14:44:47Z</dcterms:modified>
</cp:coreProperties>
</file>